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4D3D8-5A85-4553-9BFE-F909F21639C4}" type="datetimeFigureOut">
              <a:rPr lang="en-US" smtClean="0"/>
              <a:t>10/10/2015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98079-E549-41C8-B009-329E0B399D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27203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4D3D8-5A85-4553-9BFE-F909F21639C4}" type="datetimeFigureOut">
              <a:rPr lang="en-US" smtClean="0"/>
              <a:t>10/10/2015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98079-E549-41C8-B009-329E0B399D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68125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4D3D8-5A85-4553-9BFE-F909F21639C4}" type="datetimeFigureOut">
              <a:rPr lang="en-US" smtClean="0"/>
              <a:t>10/10/2015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98079-E549-41C8-B009-329E0B399D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50559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4D3D8-5A85-4553-9BFE-F909F21639C4}" type="datetimeFigureOut">
              <a:rPr lang="en-US" smtClean="0"/>
              <a:t>10/10/2015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98079-E549-41C8-B009-329E0B399D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44421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4D3D8-5A85-4553-9BFE-F909F21639C4}" type="datetimeFigureOut">
              <a:rPr lang="en-US" smtClean="0"/>
              <a:t>10/10/2015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98079-E549-41C8-B009-329E0B399D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89866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4D3D8-5A85-4553-9BFE-F909F21639C4}" type="datetimeFigureOut">
              <a:rPr lang="en-US" smtClean="0"/>
              <a:t>10/10/2015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98079-E549-41C8-B009-329E0B399D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10667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4D3D8-5A85-4553-9BFE-F909F21639C4}" type="datetimeFigureOut">
              <a:rPr lang="en-US" smtClean="0"/>
              <a:t>10/10/2015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98079-E549-41C8-B009-329E0B399D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9667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4D3D8-5A85-4553-9BFE-F909F21639C4}" type="datetimeFigureOut">
              <a:rPr lang="en-US" smtClean="0"/>
              <a:t>10/10/2015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98079-E549-41C8-B009-329E0B399D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3375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4D3D8-5A85-4553-9BFE-F909F21639C4}" type="datetimeFigureOut">
              <a:rPr lang="en-US" smtClean="0"/>
              <a:t>10/10/2015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98079-E549-41C8-B009-329E0B399D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83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4D3D8-5A85-4553-9BFE-F909F21639C4}" type="datetimeFigureOut">
              <a:rPr lang="en-US" smtClean="0"/>
              <a:t>10/10/2015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98079-E549-41C8-B009-329E0B399D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7298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4D3D8-5A85-4553-9BFE-F909F21639C4}" type="datetimeFigureOut">
              <a:rPr lang="en-US" smtClean="0"/>
              <a:t>10/10/2015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98079-E549-41C8-B009-329E0B399D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6077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15000">
              <a:srgbClr val="85C2FF"/>
            </a:gs>
            <a:gs pos="47000">
              <a:srgbClr val="C4D6EB"/>
            </a:gs>
            <a:gs pos="100000">
              <a:srgbClr val="FFEBFA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74D3D8-5A85-4553-9BFE-F909F21639C4}" type="datetimeFigureOut">
              <a:rPr lang="en-US" smtClean="0"/>
              <a:t>10/10/2015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498079-E549-41C8-B009-329E0B399D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3974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گروه پارسی لاتک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706721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852936"/>
            <a:ext cx="7772400" cy="2160240"/>
          </a:xfrm>
          <a:noFill/>
          <a:ln w="12700">
            <a:solidFill>
              <a:schemeClr val="accent1"/>
            </a:solidFill>
            <a:prstDash val="solid"/>
          </a:ln>
          <a:effectLst>
            <a:glow rad="152400">
              <a:schemeClr val="accent3">
                <a:satMod val="175000"/>
                <a:alpha val="40000"/>
              </a:schemeClr>
            </a:glow>
            <a:innerShdw blurRad="63500" dist="50800" dir="2700000">
              <a:schemeClr val="accent3">
                <a:lumMod val="60000"/>
                <a:lumOff val="40000"/>
                <a:alpha val="50000"/>
              </a:schemeClr>
            </a:innerShdw>
          </a:effectLst>
          <a:scene3d>
            <a:camera prst="orthographicFront"/>
            <a:lightRig rig="threePt" dir="t"/>
          </a:scene3d>
          <a:sp3d contourW="12700">
            <a:bevelT prst="slope"/>
            <a:contourClr>
              <a:schemeClr val="accent3">
                <a:lumMod val="75000"/>
              </a:schemeClr>
            </a:contourClr>
          </a:sp3d>
        </p:spPr>
        <p:txBody>
          <a:bodyPr>
            <a:normAutofit/>
          </a:bodyPr>
          <a:lstStyle/>
          <a:p>
            <a:pPr algn="ctr"/>
            <a:r>
              <a:rPr lang="fa-IR" dirty="0" smtClean="0"/>
              <a:t>باتشکر از همه ی دوستانی</a:t>
            </a:r>
            <a:br>
              <a:rPr lang="fa-IR" dirty="0" smtClean="0"/>
            </a:br>
            <a:r>
              <a:rPr lang="fa-IR" dirty="0" smtClean="0"/>
              <a:t> که با صبر آموزش این نرم افزار را در این سایت پیش می برند.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1052736"/>
            <a:ext cx="7772400" cy="792088"/>
          </a:xfrm>
          <a:ln>
            <a:solidFill>
              <a:schemeClr val="accent1"/>
            </a:solidFill>
          </a:ln>
          <a:effectLst>
            <a:outerShdw blurRad="50800" dist="50800" dir="5400000" algn="ctr" rotWithShape="0">
              <a:schemeClr val="tx2">
                <a:lumMod val="40000"/>
                <a:lumOff val="60000"/>
              </a:schemeClr>
            </a:outerShdw>
          </a:effectLst>
          <a:scene3d>
            <a:camera prst="orthographicFront">
              <a:rot lat="0" lon="600000" rev="0"/>
            </a:camera>
            <a:lightRig rig="threePt" dir="t"/>
          </a:scene3d>
        </p:spPr>
        <p:txBody>
          <a:bodyPr/>
          <a:lstStyle/>
          <a:p>
            <a:pPr algn="ctr"/>
            <a:r>
              <a:rPr lang="fa-IR" dirty="0" smtClean="0"/>
              <a:t> نرم </a:t>
            </a:r>
            <a:r>
              <a:rPr lang="fa-IR" dirty="0" smtClean="0">
                <a:solidFill>
                  <a:srgbClr val="FF0000"/>
                </a:solidFill>
              </a:rPr>
              <a:t>افزار</a:t>
            </a:r>
            <a:r>
              <a:rPr lang="fa-IR" dirty="0" smtClean="0"/>
              <a:t> زی پرشین بسیار کاربردی می باشد.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7504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Punched Tape 1"/>
          <p:cNvSpPr/>
          <p:nvPr/>
        </p:nvSpPr>
        <p:spPr>
          <a:xfrm>
            <a:off x="1115616" y="1945660"/>
            <a:ext cx="6768752" cy="2448272"/>
          </a:xfrm>
          <a:prstGeom prst="flowChartPunchedTape">
            <a:avLst/>
          </a:prstGeom>
          <a:solidFill>
            <a:schemeClr val="accent1"/>
          </a:solidFill>
          <a:ln>
            <a:solidFill>
              <a:schemeClr val="tx2">
                <a:lumMod val="40000"/>
                <a:lumOff val="60000"/>
              </a:schemeClr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6000" dirty="0" smtClean="0">
                <a:solidFill>
                  <a:schemeClr val="tx1"/>
                </a:solidFill>
              </a:rPr>
              <a:t>پایان</a:t>
            </a:r>
            <a:endParaRPr lang="en-US" sz="6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249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19</Words>
  <Application>Microsoft Office PowerPoint</Application>
  <PresentationFormat>On-screen Show (4:3)</PresentationFormat>
  <Paragraphs>4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گروه پارسی لاتک</vt:lpstr>
      <vt:lpstr>باتشکر از همه ی دوستانی  که با صبر آموزش این نرم افزار را در این سایت پیش می برند.</vt:lpstr>
      <vt:lpstr>PowerPoint Presentation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گروه پارسی لاتک</dc:title>
  <dc:creator>AryaCo</dc:creator>
  <cp:lastModifiedBy>AryaCo</cp:lastModifiedBy>
  <cp:revision>3</cp:revision>
  <dcterms:created xsi:type="dcterms:W3CDTF">2015-10-11T04:40:17Z</dcterms:created>
  <dcterms:modified xsi:type="dcterms:W3CDTF">2015-10-11T05:04:02Z</dcterms:modified>
</cp:coreProperties>
</file>